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10234613" cy="146637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8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4999" cy="735733"/>
          </a:xfrm>
          <a:prstGeom prst="rect">
            <a:avLst/>
          </a:prstGeom>
        </p:spPr>
        <p:txBody>
          <a:bodyPr vert="horz" lIns="142264" tIns="71131" rIns="142264" bIns="71131" rtlCol="0"/>
          <a:lstStyle>
            <a:lvl1pPr algn="l">
              <a:defRPr sz="18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7245" y="1"/>
            <a:ext cx="4434999" cy="735733"/>
          </a:xfrm>
          <a:prstGeom prst="rect">
            <a:avLst/>
          </a:prstGeom>
        </p:spPr>
        <p:txBody>
          <a:bodyPr vert="horz" lIns="142264" tIns="71131" rIns="142264" bIns="71131" rtlCol="0"/>
          <a:lstStyle>
            <a:lvl1pPr algn="r">
              <a:defRPr sz="1800"/>
            </a:lvl1pPr>
          </a:lstStyle>
          <a:p>
            <a:fld id="{1B86C89E-6284-4045-A2B0-63549A09E78C}" type="datetimeFigureOut">
              <a:rPr lang="de-DE" smtClean="0"/>
              <a:t>14.04.2024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13928008"/>
            <a:ext cx="4434999" cy="735731"/>
          </a:xfrm>
          <a:prstGeom prst="rect">
            <a:avLst/>
          </a:prstGeom>
        </p:spPr>
        <p:txBody>
          <a:bodyPr vert="horz" lIns="142264" tIns="71131" rIns="142264" bIns="71131" rtlCol="0" anchor="b"/>
          <a:lstStyle>
            <a:lvl1pPr algn="l">
              <a:defRPr sz="18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7245" y="13928008"/>
            <a:ext cx="4434999" cy="735731"/>
          </a:xfrm>
          <a:prstGeom prst="rect">
            <a:avLst/>
          </a:prstGeom>
        </p:spPr>
        <p:txBody>
          <a:bodyPr vert="horz" lIns="142264" tIns="71131" rIns="142264" bIns="71131" rtlCol="0" anchor="b"/>
          <a:lstStyle>
            <a:lvl1pPr algn="r">
              <a:defRPr sz="1800"/>
            </a:lvl1pPr>
          </a:lstStyle>
          <a:p>
            <a:fld id="{AF66551D-9F81-45BC-9DCC-13B0E89EDC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5737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0CB4-A0BC-4D24-91A9-DECDAA22E762}" type="datetimeFigureOut">
              <a:rPr lang="de-DE" smtClean="0"/>
              <a:t>14.04.2024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DE8D-3F7D-48A5-AA07-DF672A4FE9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50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0CB4-A0BC-4D24-91A9-DECDAA22E762}" type="datetimeFigureOut">
              <a:rPr lang="de-DE" smtClean="0"/>
              <a:t>14.04.2024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DE8D-3F7D-48A5-AA07-DF672A4FE9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169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0CB4-A0BC-4D24-91A9-DECDAA22E762}" type="datetimeFigureOut">
              <a:rPr lang="de-DE" smtClean="0"/>
              <a:t>14.04.2024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DE8D-3F7D-48A5-AA07-DF672A4FE9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71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0CB4-A0BC-4D24-91A9-DECDAA22E762}" type="datetimeFigureOut">
              <a:rPr lang="de-DE" smtClean="0"/>
              <a:t>14.04.2024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DE8D-3F7D-48A5-AA07-DF672A4FE9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511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0CB4-A0BC-4D24-91A9-DECDAA22E762}" type="datetimeFigureOut">
              <a:rPr lang="de-DE" smtClean="0"/>
              <a:t>14.04.2024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DE8D-3F7D-48A5-AA07-DF672A4FE9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82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0CB4-A0BC-4D24-91A9-DECDAA22E762}" type="datetimeFigureOut">
              <a:rPr lang="de-DE" smtClean="0"/>
              <a:t>14.04.2024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DE8D-3F7D-48A5-AA07-DF672A4FE9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83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0CB4-A0BC-4D24-91A9-DECDAA22E762}" type="datetimeFigureOut">
              <a:rPr lang="de-DE" smtClean="0"/>
              <a:t>14.04.2024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DE8D-3F7D-48A5-AA07-DF672A4FE9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91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0CB4-A0BC-4D24-91A9-DECDAA22E762}" type="datetimeFigureOut">
              <a:rPr lang="de-DE" smtClean="0"/>
              <a:t>14.04.2024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DE8D-3F7D-48A5-AA07-DF672A4FE9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66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0CB4-A0BC-4D24-91A9-DECDAA22E762}" type="datetimeFigureOut">
              <a:rPr lang="de-DE" smtClean="0"/>
              <a:t>14.04.2024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DE8D-3F7D-48A5-AA07-DF672A4FE9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846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0CB4-A0BC-4D24-91A9-DECDAA22E762}" type="datetimeFigureOut">
              <a:rPr lang="de-DE" smtClean="0"/>
              <a:t>14.04.2024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DE8D-3F7D-48A5-AA07-DF672A4FE9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460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0CB4-A0BC-4D24-91A9-DECDAA22E762}" type="datetimeFigureOut">
              <a:rPr lang="de-DE" smtClean="0"/>
              <a:t>14.04.2024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DE8D-3F7D-48A5-AA07-DF672A4FE9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56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00CB4-A0BC-4D24-91A9-DECDAA22E762}" type="datetimeFigureOut">
              <a:rPr lang="de-DE" smtClean="0"/>
              <a:t>14.04.2024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7DE8D-3F7D-48A5-AA07-DF672A4FE9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450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12" y="103368"/>
            <a:ext cx="9253467" cy="13509263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7044612" y="8864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6662057" y="1919910"/>
            <a:ext cx="5057192" cy="4781631"/>
            <a:chOff x="6662057" y="1919910"/>
            <a:chExt cx="5057192" cy="4781631"/>
          </a:xfrm>
        </p:grpSpPr>
        <p:sp>
          <p:nvSpPr>
            <p:cNvPr id="5" name="Textfeld 4"/>
            <p:cNvSpPr txBox="1"/>
            <p:nvPr/>
          </p:nvSpPr>
          <p:spPr>
            <a:xfrm>
              <a:off x="6662057" y="3018064"/>
              <a:ext cx="5057192" cy="147732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b="1" u="sng" dirty="0"/>
                <a:t>Allgemeine Führung </a:t>
              </a:r>
              <a:r>
                <a:rPr lang="de-DE" b="1" dirty="0" smtClean="0"/>
                <a:t>(Beginn 13:20Uhr)</a:t>
              </a:r>
            </a:p>
            <a:p>
              <a:r>
                <a:rPr lang="de-DE" b="1" dirty="0" smtClean="0"/>
                <a:t>durch </a:t>
              </a:r>
              <a:r>
                <a:rPr lang="de-DE" b="1" dirty="0"/>
                <a:t>den Park zum Pavillon </a:t>
              </a:r>
              <a:r>
                <a:rPr lang="de-DE" dirty="0" smtClean="0"/>
                <a:t>Geschulte </a:t>
              </a:r>
              <a:r>
                <a:rPr lang="de-DE" dirty="0"/>
                <a:t>Führerinnen erzählen Ihnen von der Entstehung des Pavillons und Parks sowie über das Land Nepal und die verschiedenen Religionen.</a:t>
              </a: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6662057" y="4670216"/>
              <a:ext cx="5057192" cy="2031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b="1" u="sng" dirty="0" smtClean="0"/>
                <a:t>Garten-Führung</a:t>
              </a:r>
              <a:r>
                <a:rPr lang="de-DE" b="1" dirty="0" smtClean="0"/>
                <a:t> (Beginn 13:40Uhr)</a:t>
              </a:r>
            </a:p>
            <a:p>
              <a:r>
                <a:rPr lang="de-DE" b="1" dirty="0" smtClean="0"/>
                <a:t>legt den Schwerpunkt auf die Pflanzenwelt des Parks </a:t>
              </a:r>
              <a:endParaRPr lang="de-DE" dirty="0" smtClean="0"/>
            </a:p>
            <a:p>
              <a:r>
                <a:rPr lang="de-DE" dirty="0" smtClean="0"/>
                <a:t>Dabei erfahren Sie von unserem Obergärtner Interessantes und Kurioses über die Pflanzenwelt bei uns im Park. Ein </a:t>
              </a:r>
              <a:r>
                <a:rPr lang="de-DE" dirty="0" err="1" smtClean="0"/>
                <a:t>bißchen</a:t>
              </a:r>
              <a:r>
                <a:rPr lang="de-DE" dirty="0" smtClean="0"/>
                <a:t> schweift er auch über die Entstehung des Pavillons und Parks.</a:t>
              </a:r>
              <a:endParaRPr lang="de-DE" dirty="0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6662057" y="1919910"/>
              <a:ext cx="5057192" cy="92333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b="1" dirty="0" smtClean="0"/>
                <a:t>Führung und Beschreibung:</a:t>
              </a:r>
            </a:p>
            <a:p>
              <a:r>
                <a:rPr lang="de-DE" dirty="0" smtClean="0"/>
                <a:t>Diese Führungen beinhalten </a:t>
              </a:r>
            </a:p>
            <a:p>
              <a:r>
                <a:rPr lang="de-DE" b="1" u="sng" dirty="0" smtClean="0"/>
                <a:t>nicht </a:t>
              </a:r>
              <a:r>
                <a:rPr lang="de-DE" b="1" u="sng" dirty="0"/>
                <a:t>Chinagarten und Brücken verbinden)</a:t>
              </a:r>
              <a:endParaRPr lang="de-DE" dirty="0"/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6662057" y="349920"/>
            <a:ext cx="50571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5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Flyer mit Informationen</a:t>
            </a:r>
          </a:p>
          <a:p>
            <a:r>
              <a:rPr lang="de-DE" sz="35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 den Park</a:t>
            </a:r>
            <a:endParaRPr lang="de-DE" sz="35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12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524" y="494521"/>
            <a:ext cx="9436631" cy="6195527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29" y="16541"/>
            <a:ext cx="9436631" cy="356683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2271" y="781331"/>
            <a:ext cx="2567943" cy="255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005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Breitbild</PresentationFormat>
  <Paragraphs>10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installer</dc:creator>
  <cp:lastModifiedBy>installer</cp:lastModifiedBy>
  <cp:revision>6</cp:revision>
  <cp:lastPrinted>2024-04-14T12:46:17Z</cp:lastPrinted>
  <dcterms:created xsi:type="dcterms:W3CDTF">2024-04-01T16:05:00Z</dcterms:created>
  <dcterms:modified xsi:type="dcterms:W3CDTF">2024-04-14T12:46:49Z</dcterms:modified>
</cp:coreProperties>
</file>